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FB5D-7B94-4E8A-B591-D9B4592E3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EA414-0179-4AD7-9CF3-E16D00BB4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230A7-79EA-44F4-818F-F11BA1FC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59B21-1CAC-4E75-859C-3DB0134D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34612-8F49-4470-8DFC-756788DF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6EE3-18F1-487D-9265-0009496F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F789E-C5C7-49BB-834A-C74ECFDB9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43393-79BF-438E-BF34-45C47A00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E87B2-E437-46A2-B1DE-C9F88A4D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0F84F-DAC0-40E4-8B6A-F42A5579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7FD98-1023-47AC-821A-E77F47B36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135D1-5A6B-459A-A5AD-5CF46D319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985A-3F12-41D3-B1B9-AE9859E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0B8D1-AF6C-45A3-BD81-7BFCE93D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A4311-7ACC-4879-A209-1021D7AA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F996-903B-4C70-9424-590EBC11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670C-09F7-47EA-9CC3-4A281478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134DF-6A55-4C44-B486-7828196B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1ED9-A208-47F0-8892-309847E1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2A641-0D03-4A7F-BCA4-A7EC6F6C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36EE-9110-4934-8A84-7C6F4E5B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486CF-C459-494A-AF53-D5793F6FD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A10AF-3AD8-4CCB-81FB-CD8C76A4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E9FF5-4088-429A-BFBF-4D29B869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6BDB-E41D-416D-B401-4306DB13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1D39-2DDD-4DE1-A7C4-E6DE34A1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56575-17CE-431F-AB13-6213B6175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6AE28-E7B3-4277-95B5-C8E12A3BB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1B0F-F612-4424-9DCB-5BC60CD4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E8F56-22ED-4259-839B-31FF0F7E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D4768-9C3E-4420-B3D3-70BDD7C5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1ABB-7C23-4E96-8404-6F26B2C3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28F47-95D7-4F89-BD48-85A568493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79ADE-AAAB-4FE5-A9FE-25EAD6BC6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DC399-D67A-46AD-88B8-010715B01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9C61B-068B-474A-826D-D86C74B0F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5B35D-38D3-466B-B2BD-0F5D0DEF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C7DD3-26AC-495D-86EC-F861EC5E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26D91-18D8-44A7-90EE-60146D76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7AA3-F33C-4A84-84B3-5DBC9741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56367-3103-426F-9CD1-B21F804C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6040-CA17-4090-86ED-BFCF201C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901B-2EBD-4483-9715-501D0C65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177B3-7FA7-4174-8E6F-3085250D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BF593-DAD2-4216-B818-FEF6DAA5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8D750-306D-4D0D-9FB4-3D31731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CA83-0C61-4FB9-9A0C-0207698E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C88B-FD3E-4570-8BF0-7EA9630A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417-8086-4189-B1DD-81136F3D8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36730-DF2F-48C3-8939-4B8D9B5C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F2A3A-A8B3-48E6-8055-92746726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DA255-531D-4C9E-8B52-DC7B8897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48A0-2351-4E56-AAB5-AC92D609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5F1D8-EF6E-4BC5-B7DA-F3ECCB836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18B14-5F3C-4D80-A455-06E421293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05D3B-9F3B-42B8-B438-5491B7BD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912C-1648-4E0C-B331-C52CDD46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480A2-1533-448A-B355-AF9F9117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6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1828A-A484-4A59-8158-28146BC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861AE-BA20-48E3-B89A-A44C2CF91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F4E33-E013-4885-825A-FA0365580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D4279-BFD1-4F78-ACF7-66B233171B8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11B29-4997-4C07-A402-632B4726B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3C758-E102-4A9A-890E-BA258F2D3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9ACB-0E53-4BBB-8892-C217A408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3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64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chasanal rathod</cp:lastModifiedBy>
  <cp:revision>4</cp:revision>
  <dcterms:created xsi:type="dcterms:W3CDTF">2024-12-14T10:27:16Z</dcterms:created>
  <dcterms:modified xsi:type="dcterms:W3CDTF">2025-10-30T06:22:06Z</dcterms:modified>
</cp:coreProperties>
</file>